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7490400" cy="38404800"/>
  <p:notesSz cx="6858000" cy="9144000"/>
  <p:defaultTextStyle>
    <a:defPPr>
      <a:defRPr lang="en-US"/>
    </a:defPPr>
    <a:lvl1pPr algn="l" defTabSz="4672013" rtl="0" fontAlgn="base">
      <a:spcBef>
        <a:spcPct val="0"/>
      </a:spcBef>
      <a:spcAft>
        <a:spcPct val="0"/>
      </a:spcAft>
      <a:defRPr sz="9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335213" indent="-1831975" algn="l" defTabSz="4672013" rtl="0" fontAlgn="base">
      <a:spcBef>
        <a:spcPct val="0"/>
      </a:spcBef>
      <a:spcAft>
        <a:spcPct val="0"/>
      </a:spcAft>
      <a:defRPr sz="9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672013" indent="-3663950" algn="l" defTabSz="4672013" rtl="0" fontAlgn="base">
      <a:spcBef>
        <a:spcPct val="0"/>
      </a:spcBef>
      <a:spcAft>
        <a:spcPct val="0"/>
      </a:spcAft>
      <a:defRPr sz="9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7008813" indent="-5495925" algn="l" defTabSz="4672013" rtl="0" fontAlgn="base">
      <a:spcBef>
        <a:spcPct val="0"/>
      </a:spcBef>
      <a:spcAft>
        <a:spcPct val="0"/>
      </a:spcAft>
      <a:defRPr sz="9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9347200" indent="-7329488" algn="l" defTabSz="4672013" rtl="0" fontAlgn="base">
      <a:spcBef>
        <a:spcPct val="0"/>
      </a:spcBef>
      <a:spcAft>
        <a:spcPct val="0"/>
      </a:spcAft>
      <a:defRPr sz="9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9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9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9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9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666">
          <p15:clr>
            <a:srgbClr val="A4A3A4"/>
          </p15:clr>
        </p15:guide>
        <p15:guide id="2" pos="16103">
          <p15:clr>
            <a:srgbClr val="A4A3A4"/>
          </p15:clr>
        </p15:guide>
        <p15:guide id="3" orient="horz" pos="12097">
          <p15:clr>
            <a:srgbClr val="A4A3A4"/>
          </p15:clr>
        </p15:guide>
        <p15:guide id="4" pos="118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C0"/>
    <a:srgbClr val="0000CC"/>
    <a:srgbClr val="003399"/>
    <a:srgbClr val="CCECFF"/>
    <a:srgbClr val="000099"/>
    <a:srgbClr val="0000FF"/>
    <a:srgbClr val="0066CC"/>
    <a:srgbClr val="0066FF"/>
    <a:srgbClr val="990000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8443" autoAdjust="0"/>
    <p:restoredTop sz="99047" autoAdjust="0"/>
  </p:normalViewPr>
  <p:slideViewPr>
    <p:cSldViewPr>
      <p:cViewPr>
        <p:scale>
          <a:sx n="24" d="100"/>
          <a:sy n="24" d="100"/>
        </p:scale>
        <p:origin x="798" y="-1794"/>
      </p:cViewPr>
      <p:guideLst>
        <p:guide orient="horz" pos="11666"/>
        <p:guide pos="16103"/>
        <p:guide orient="horz" pos="12097"/>
        <p:guide pos="118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114300" cy="1143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673396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673396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D0422BE-E8E8-4089-A832-872B363ABCB0}" type="datetimeFigureOut">
              <a:rPr lang="en-US"/>
              <a:pPr>
                <a:defRPr/>
              </a:pPr>
              <a:t>7/25/2020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55775" y="685800"/>
            <a:ext cx="33464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673396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673396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070F80F-D42A-4240-A577-CD4BE6DD1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50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323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806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288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177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22372" algn="l" defTabSz="100894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26847" algn="l" defTabSz="100894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31321" algn="l" defTabSz="100894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35796" algn="l" defTabSz="100894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755775" y="685800"/>
            <a:ext cx="33464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4672013">
              <a:defRPr/>
            </a:pPr>
            <a:fld id="{42713B78-69F3-43C5-B0EB-09BF3AC66627}" type="slidenum">
              <a:rPr lang="en-US" smtClean="0"/>
              <a:pPr defTabSz="4672013"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32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6300" y="6285233"/>
            <a:ext cx="28117800" cy="13370560"/>
          </a:xfrm>
        </p:spPr>
        <p:txBody>
          <a:bodyPr anchor="b"/>
          <a:lstStyle>
            <a:lvl1pPr algn="ctr">
              <a:defRPr sz="1845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6300" y="20171413"/>
            <a:ext cx="28117800" cy="9272267"/>
          </a:xfrm>
        </p:spPr>
        <p:txBody>
          <a:bodyPr/>
          <a:lstStyle>
            <a:lvl1pPr marL="0" indent="0" algn="ctr">
              <a:buNone/>
              <a:defRPr sz="7380"/>
            </a:lvl1pPr>
            <a:lvl2pPr marL="1405890" indent="0" algn="ctr">
              <a:buNone/>
              <a:defRPr sz="6150"/>
            </a:lvl2pPr>
            <a:lvl3pPr marL="2811780" indent="0" algn="ctr">
              <a:buNone/>
              <a:defRPr sz="5535"/>
            </a:lvl3pPr>
            <a:lvl4pPr marL="4217670" indent="0" algn="ctr">
              <a:buNone/>
              <a:defRPr sz="4920"/>
            </a:lvl4pPr>
            <a:lvl5pPr marL="5623560" indent="0" algn="ctr">
              <a:buNone/>
              <a:defRPr sz="4920"/>
            </a:lvl5pPr>
            <a:lvl6pPr marL="7029450" indent="0" algn="ctr">
              <a:buNone/>
              <a:defRPr sz="4920"/>
            </a:lvl6pPr>
            <a:lvl7pPr marL="8435340" indent="0" algn="ctr">
              <a:buNone/>
              <a:defRPr sz="4920"/>
            </a:lvl7pPr>
            <a:lvl8pPr marL="9841230" indent="0" algn="ctr">
              <a:buNone/>
              <a:defRPr sz="4920"/>
            </a:lvl8pPr>
            <a:lvl9pPr marL="11247120" indent="0" algn="ctr">
              <a:buNone/>
              <a:defRPr sz="492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037554-6EF6-4D29-BA7C-155760D7443C}" type="datetimeFigureOut">
              <a:rPr lang="en-US" smtClean="0"/>
              <a:pPr>
                <a:defRPr/>
              </a:pPr>
              <a:t>7/25/2020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8F4E89-969D-41E9-89A5-2CD5918CF2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45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BF66C9-195D-49BE-A2B2-4659F6CDD562}" type="datetimeFigureOut">
              <a:rPr lang="en-US" smtClean="0"/>
              <a:pPr>
                <a:defRPr/>
              </a:pPr>
              <a:t>7/25/2020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4F98DE-664F-4EE4-B4E8-DEF5B7788F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94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829067" y="2044700"/>
            <a:ext cx="8083868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7465" y="2044700"/>
            <a:ext cx="23782973" cy="325462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DEBC85-0269-4284-8C56-34788D52631C}" type="datetimeFigureOut">
              <a:rPr lang="en-US" smtClean="0"/>
              <a:pPr>
                <a:defRPr/>
              </a:pPr>
              <a:t>7/25/2020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74C34-614F-41D0-A716-7BB3B18DDC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43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675327-57A4-40D2-B7DC-7163D7BAD617}" type="datetimeFigureOut">
              <a:rPr lang="en-US" smtClean="0"/>
              <a:pPr>
                <a:defRPr/>
              </a:pPr>
              <a:t>7/25/2020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8A739-1FCB-4A54-8138-00D09933DD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00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7939" y="9574536"/>
            <a:ext cx="32335470" cy="15975327"/>
          </a:xfrm>
        </p:spPr>
        <p:txBody>
          <a:bodyPr anchor="b"/>
          <a:lstStyle>
            <a:lvl1pPr>
              <a:defRPr sz="1845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7939" y="25700996"/>
            <a:ext cx="32335470" cy="8401047"/>
          </a:xfrm>
        </p:spPr>
        <p:txBody>
          <a:bodyPr/>
          <a:lstStyle>
            <a:lvl1pPr marL="0" indent="0">
              <a:buNone/>
              <a:defRPr sz="7380">
                <a:solidFill>
                  <a:schemeClr val="tx1">
                    <a:tint val="75000"/>
                  </a:schemeClr>
                </a:solidFill>
              </a:defRPr>
            </a:lvl1pPr>
            <a:lvl2pPr marL="1405890" indent="0">
              <a:buNone/>
              <a:defRPr sz="6150">
                <a:solidFill>
                  <a:schemeClr val="tx1">
                    <a:tint val="75000"/>
                  </a:schemeClr>
                </a:solidFill>
              </a:defRPr>
            </a:lvl2pPr>
            <a:lvl3pPr marL="2811780" indent="0">
              <a:buNone/>
              <a:defRPr sz="5535">
                <a:solidFill>
                  <a:schemeClr val="tx1">
                    <a:tint val="75000"/>
                  </a:schemeClr>
                </a:solidFill>
              </a:defRPr>
            </a:lvl3pPr>
            <a:lvl4pPr marL="4217670" indent="0">
              <a:buNone/>
              <a:defRPr sz="4920">
                <a:solidFill>
                  <a:schemeClr val="tx1">
                    <a:tint val="75000"/>
                  </a:schemeClr>
                </a:solidFill>
              </a:defRPr>
            </a:lvl4pPr>
            <a:lvl5pPr marL="5623560" indent="0">
              <a:buNone/>
              <a:defRPr sz="4920">
                <a:solidFill>
                  <a:schemeClr val="tx1">
                    <a:tint val="75000"/>
                  </a:schemeClr>
                </a:solidFill>
              </a:defRPr>
            </a:lvl5pPr>
            <a:lvl6pPr marL="7029450" indent="0">
              <a:buNone/>
              <a:defRPr sz="4920">
                <a:solidFill>
                  <a:schemeClr val="tx1">
                    <a:tint val="75000"/>
                  </a:schemeClr>
                </a:solidFill>
              </a:defRPr>
            </a:lvl6pPr>
            <a:lvl7pPr marL="8435340" indent="0">
              <a:buNone/>
              <a:defRPr sz="4920">
                <a:solidFill>
                  <a:schemeClr val="tx1">
                    <a:tint val="75000"/>
                  </a:schemeClr>
                </a:solidFill>
              </a:defRPr>
            </a:lvl7pPr>
            <a:lvl8pPr marL="9841230" indent="0">
              <a:buNone/>
              <a:defRPr sz="4920">
                <a:solidFill>
                  <a:schemeClr val="tx1">
                    <a:tint val="75000"/>
                  </a:schemeClr>
                </a:solidFill>
              </a:defRPr>
            </a:lvl8pPr>
            <a:lvl9pPr marL="11247120" indent="0">
              <a:buNone/>
              <a:defRPr sz="4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28D27D-25C3-4601-B597-12ACC3B0EF9F}" type="datetimeFigureOut">
              <a:rPr lang="en-US" smtClean="0"/>
              <a:pPr>
                <a:defRPr/>
              </a:pPr>
              <a:t>7/25/2020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159FA7-4256-4081-B0D3-92B864B6EE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9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7465" y="10223500"/>
            <a:ext cx="1593342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979515" y="10223500"/>
            <a:ext cx="1593342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0459C0-0245-4213-B877-73B75BEE391A}" type="datetimeFigureOut">
              <a:rPr lang="en-US" smtClean="0"/>
              <a:pPr>
                <a:defRPr/>
              </a:pPr>
              <a:t>7/25/2020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DD32D-6C03-4505-B1C1-EE8BFB1467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4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48" y="2044703"/>
            <a:ext cx="3233547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2350" y="9414513"/>
            <a:ext cx="15860195" cy="4613907"/>
          </a:xfrm>
        </p:spPr>
        <p:txBody>
          <a:bodyPr anchor="b"/>
          <a:lstStyle>
            <a:lvl1pPr marL="0" indent="0">
              <a:buNone/>
              <a:defRPr sz="7380" b="1"/>
            </a:lvl1pPr>
            <a:lvl2pPr marL="1405890" indent="0">
              <a:buNone/>
              <a:defRPr sz="6150" b="1"/>
            </a:lvl2pPr>
            <a:lvl3pPr marL="2811780" indent="0">
              <a:buNone/>
              <a:defRPr sz="5535" b="1"/>
            </a:lvl3pPr>
            <a:lvl4pPr marL="4217670" indent="0">
              <a:buNone/>
              <a:defRPr sz="4920" b="1"/>
            </a:lvl4pPr>
            <a:lvl5pPr marL="5623560" indent="0">
              <a:buNone/>
              <a:defRPr sz="4920" b="1"/>
            </a:lvl5pPr>
            <a:lvl6pPr marL="7029450" indent="0">
              <a:buNone/>
              <a:defRPr sz="4920" b="1"/>
            </a:lvl6pPr>
            <a:lvl7pPr marL="8435340" indent="0">
              <a:buNone/>
              <a:defRPr sz="4920" b="1"/>
            </a:lvl7pPr>
            <a:lvl8pPr marL="9841230" indent="0">
              <a:buNone/>
              <a:defRPr sz="4920" b="1"/>
            </a:lvl8pPr>
            <a:lvl9pPr marL="11247120" indent="0">
              <a:buNone/>
              <a:defRPr sz="4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2350" y="14028420"/>
            <a:ext cx="15860195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979515" y="9414513"/>
            <a:ext cx="15938303" cy="4613907"/>
          </a:xfrm>
        </p:spPr>
        <p:txBody>
          <a:bodyPr anchor="b"/>
          <a:lstStyle>
            <a:lvl1pPr marL="0" indent="0">
              <a:buNone/>
              <a:defRPr sz="7380" b="1"/>
            </a:lvl1pPr>
            <a:lvl2pPr marL="1405890" indent="0">
              <a:buNone/>
              <a:defRPr sz="6150" b="1"/>
            </a:lvl2pPr>
            <a:lvl3pPr marL="2811780" indent="0">
              <a:buNone/>
              <a:defRPr sz="5535" b="1"/>
            </a:lvl3pPr>
            <a:lvl4pPr marL="4217670" indent="0">
              <a:buNone/>
              <a:defRPr sz="4920" b="1"/>
            </a:lvl4pPr>
            <a:lvl5pPr marL="5623560" indent="0">
              <a:buNone/>
              <a:defRPr sz="4920" b="1"/>
            </a:lvl5pPr>
            <a:lvl6pPr marL="7029450" indent="0">
              <a:buNone/>
              <a:defRPr sz="4920" b="1"/>
            </a:lvl6pPr>
            <a:lvl7pPr marL="8435340" indent="0">
              <a:buNone/>
              <a:defRPr sz="4920" b="1"/>
            </a:lvl7pPr>
            <a:lvl8pPr marL="9841230" indent="0">
              <a:buNone/>
              <a:defRPr sz="4920" b="1"/>
            </a:lvl8pPr>
            <a:lvl9pPr marL="11247120" indent="0">
              <a:buNone/>
              <a:defRPr sz="4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979515" y="14028420"/>
            <a:ext cx="15938303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D0CC40-AD05-43C5-808E-A122D701C002}" type="datetimeFigureOut">
              <a:rPr lang="en-US" smtClean="0"/>
              <a:pPr>
                <a:defRPr/>
              </a:pPr>
              <a:t>7/25/2020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0D342B-D655-4C73-B11D-22043CCBB3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54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17B44-4E6C-4B3D-8A3F-B0CE78D5AE50}" type="datetimeFigureOut">
              <a:rPr lang="en-US" smtClean="0"/>
              <a:pPr>
                <a:defRPr/>
              </a:pPr>
              <a:t>7/25/2020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33C3-33B5-43E8-AB3E-079F89C337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277F77-2C72-45BF-BC23-408524B7D180}" type="datetimeFigureOut">
              <a:rPr lang="en-US" smtClean="0"/>
              <a:pPr>
                <a:defRPr/>
              </a:pPr>
              <a:t>7/25/2020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2117E-E290-429E-9E68-0BBC2705CE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30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50" y="2560320"/>
            <a:ext cx="12091629" cy="8961120"/>
          </a:xfrm>
        </p:spPr>
        <p:txBody>
          <a:bodyPr anchor="b"/>
          <a:lstStyle>
            <a:lvl1pPr>
              <a:defRPr sz="984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8303" y="5529583"/>
            <a:ext cx="18979515" cy="27292300"/>
          </a:xfrm>
        </p:spPr>
        <p:txBody>
          <a:bodyPr/>
          <a:lstStyle>
            <a:lvl1pPr>
              <a:defRPr sz="9840"/>
            </a:lvl1pPr>
            <a:lvl2pPr>
              <a:defRPr sz="8610"/>
            </a:lvl2pPr>
            <a:lvl3pPr>
              <a:defRPr sz="7380"/>
            </a:lvl3pPr>
            <a:lvl4pPr>
              <a:defRPr sz="6150"/>
            </a:lvl4pPr>
            <a:lvl5pPr>
              <a:defRPr sz="6150"/>
            </a:lvl5pPr>
            <a:lvl6pPr>
              <a:defRPr sz="6150"/>
            </a:lvl6pPr>
            <a:lvl7pPr>
              <a:defRPr sz="6150"/>
            </a:lvl7pPr>
            <a:lvl8pPr>
              <a:defRPr sz="6150"/>
            </a:lvl8pPr>
            <a:lvl9pPr>
              <a:defRPr sz="6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2350" y="11521440"/>
            <a:ext cx="12091629" cy="21344893"/>
          </a:xfrm>
        </p:spPr>
        <p:txBody>
          <a:bodyPr/>
          <a:lstStyle>
            <a:lvl1pPr marL="0" indent="0">
              <a:buNone/>
              <a:defRPr sz="4920"/>
            </a:lvl1pPr>
            <a:lvl2pPr marL="1405890" indent="0">
              <a:buNone/>
              <a:defRPr sz="4305"/>
            </a:lvl2pPr>
            <a:lvl3pPr marL="2811780" indent="0">
              <a:buNone/>
              <a:defRPr sz="3690"/>
            </a:lvl3pPr>
            <a:lvl4pPr marL="4217670" indent="0">
              <a:buNone/>
              <a:defRPr sz="3075"/>
            </a:lvl4pPr>
            <a:lvl5pPr marL="5623560" indent="0">
              <a:buNone/>
              <a:defRPr sz="3075"/>
            </a:lvl5pPr>
            <a:lvl6pPr marL="7029450" indent="0">
              <a:buNone/>
              <a:defRPr sz="3075"/>
            </a:lvl6pPr>
            <a:lvl7pPr marL="8435340" indent="0">
              <a:buNone/>
              <a:defRPr sz="3075"/>
            </a:lvl7pPr>
            <a:lvl8pPr marL="9841230" indent="0">
              <a:buNone/>
              <a:defRPr sz="3075"/>
            </a:lvl8pPr>
            <a:lvl9pPr marL="11247120" indent="0">
              <a:buNone/>
              <a:defRPr sz="30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294E90-41D7-43CD-A591-C4424F405F4C}" type="datetimeFigureOut">
              <a:rPr lang="en-US" smtClean="0"/>
              <a:pPr>
                <a:defRPr/>
              </a:pPr>
              <a:t>7/25/2020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40DFB-F763-442B-AE12-D44F7FCC5A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1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50" y="2560320"/>
            <a:ext cx="12091629" cy="8961120"/>
          </a:xfrm>
        </p:spPr>
        <p:txBody>
          <a:bodyPr anchor="b"/>
          <a:lstStyle>
            <a:lvl1pPr>
              <a:defRPr sz="984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938303" y="5529583"/>
            <a:ext cx="18979515" cy="27292300"/>
          </a:xfrm>
        </p:spPr>
        <p:txBody>
          <a:bodyPr/>
          <a:lstStyle>
            <a:lvl1pPr marL="0" indent="0">
              <a:buNone/>
              <a:defRPr sz="9840"/>
            </a:lvl1pPr>
            <a:lvl2pPr marL="1405890" indent="0">
              <a:buNone/>
              <a:defRPr sz="8610"/>
            </a:lvl2pPr>
            <a:lvl3pPr marL="2811780" indent="0">
              <a:buNone/>
              <a:defRPr sz="7380"/>
            </a:lvl3pPr>
            <a:lvl4pPr marL="4217670" indent="0">
              <a:buNone/>
              <a:defRPr sz="6150"/>
            </a:lvl4pPr>
            <a:lvl5pPr marL="5623560" indent="0">
              <a:buNone/>
              <a:defRPr sz="6150"/>
            </a:lvl5pPr>
            <a:lvl6pPr marL="7029450" indent="0">
              <a:buNone/>
              <a:defRPr sz="6150"/>
            </a:lvl6pPr>
            <a:lvl7pPr marL="8435340" indent="0">
              <a:buNone/>
              <a:defRPr sz="6150"/>
            </a:lvl7pPr>
            <a:lvl8pPr marL="9841230" indent="0">
              <a:buNone/>
              <a:defRPr sz="6150"/>
            </a:lvl8pPr>
            <a:lvl9pPr marL="11247120" indent="0">
              <a:buNone/>
              <a:defRPr sz="615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2350" y="11521440"/>
            <a:ext cx="12091629" cy="21344893"/>
          </a:xfrm>
        </p:spPr>
        <p:txBody>
          <a:bodyPr/>
          <a:lstStyle>
            <a:lvl1pPr marL="0" indent="0">
              <a:buNone/>
              <a:defRPr sz="4920"/>
            </a:lvl1pPr>
            <a:lvl2pPr marL="1405890" indent="0">
              <a:buNone/>
              <a:defRPr sz="4305"/>
            </a:lvl2pPr>
            <a:lvl3pPr marL="2811780" indent="0">
              <a:buNone/>
              <a:defRPr sz="3690"/>
            </a:lvl3pPr>
            <a:lvl4pPr marL="4217670" indent="0">
              <a:buNone/>
              <a:defRPr sz="3075"/>
            </a:lvl4pPr>
            <a:lvl5pPr marL="5623560" indent="0">
              <a:buNone/>
              <a:defRPr sz="3075"/>
            </a:lvl5pPr>
            <a:lvl6pPr marL="7029450" indent="0">
              <a:buNone/>
              <a:defRPr sz="3075"/>
            </a:lvl6pPr>
            <a:lvl7pPr marL="8435340" indent="0">
              <a:buNone/>
              <a:defRPr sz="3075"/>
            </a:lvl7pPr>
            <a:lvl8pPr marL="9841230" indent="0">
              <a:buNone/>
              <a:defRPr sz="3075"/>
            </a:lvl8pPr>
            <a:lvl9pPr marL="11247120" indent="0">
              <a:buNone/>
              <a:defRPr sz="30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D5C079-F398-490C-9AB8-68BBF3A8AEA8}" type="datetimeFigureOut">
              <a:rPr lang="en-US" smtClean="0"/>
              <a:pPr>
                <a:defRPr/>
              </a:pPr>
              <a:t>7/25/2020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59A018-96FD-4F6E-BA05-5481A37197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63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7465" y="2044703"/>
            <a:ext cx="3233547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7465" y="10223500"/>
            <a:ext cx="3233547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7465" y="35595563"/>
            <a:ext cx="84353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58EB945-54F5-411A-A6EC-A0B3BB65B59C}" type="datetimeFigureOut">
              <a:rPr lang="en-US" smtClean="0"/>
              <a:pPr>
                <a:defRPr/>
              </a:pPr>
              <a:t>7/25/2020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18695" y="35595563"/>
            <a:ext cx="1265301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477595" y="35595563"/>
            <a:ext cx="84353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7F9846-0FC5-4384-872B-8E6874E0E2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58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11780" rtl="0" eaLnBrk="1" latinLnBrk="0" hangingPunct="1">
        <a:lnSpc>
          <a:spcPct val="90000"/>
        </a:lnSpc>
        <a:spcBef>
          <a:spcPct val="0"/>
        </a:spcBef>
        <a:buNone/>
        <a:defRPr sz="135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2945" indent="-702945" algn="l" defTabSz="2811780" rtl="0" eaLnBrk="1" latinLnBrk="0" hangingPunct="1">
        <a:lnSpc>
          <a:spcPct val="90000"/>
        </a:lnSpc>
        <a:spcBef>
          <a:spcPts val="3075"/>
        </a:spcBef>
        <a:buFont typeface="Arial" panose="020B0604020202020204" pitchFamily="34" charset="0"/>
        <a:buChar char="•"/>
        <a:defRPr sz="8610" kern="1200">
          <a:solidFill>
            <a:schemeClr val="tx1"/>
          </a:solidFill>
          <a:latin typeface="+mn-lt"/>
          <a:ea typeface="+mn-ea"/>
          <a:cs typeface="+mn-cs"/>
        </a:defRPr>
      </a:lvl1pPr>
      <a:lvl2pPr marL="2108835" indent="-702945" algn="l" defTabSz="2811780" rtl="0" eaLnBrk="1" latinLnBrk="0" hangingPunct="1">
        <a:lnSpc>
          <a:spcPct val="90000"/>
        </a:lnSpc>
        <a:spcBef>
          <a:spcPts val="1538"/>
        </a:spcBef>
        <a:buFont typeface="Arial" panose="020B0604020202020204" pitchFamily="34" charset="0"/>
        <a:buChar char="•"/>
        <a:defRPr sz="7380" kern="1200">
          <a:solidFill>
            <a:schemeClr val="tx1"/>
          </a:solidFill>
          <a:latin typeface="+mn-lt"/>
          <a:ea typeface="+mn-ea"/>
          <a:cs typeface="+mn-cs"/>
        </a:defRPr>
      </a:lvl2pPr>
      <a:lvl3pPr marL="3514725" indent="-702945" algn="l" defTabSz="2811780" rtl="0" eaLnBrk="1" latinLnBrk="0" hangingPunct="1">
        <a:lnSpc>
          <a:spcPct val="90000"/>
        </a:lnSpc>
        <a:spcBef>
          <a:spcPts val="1538"/>
        </a:spcBef>
        <a:buFont typeface="Arial" panose="020B0604020202020204" pitchFamily="34" charset="0"/>
        <a:buChar char="•"/>
        <a:defRPr sz="6150" kern="1200">
          <a:solidFill>
            <a:schemeClr val="tx1"/>
          </a:solidFill>
          <a:latin typeface="+mn-lt"/>
          <a:ea typeface="+mn-ea"/>
          <a:cs typeface="+mn-cs"/>
        </a:defRPr>
      </a:lvl3pPr>
      <a:lvl4pPr marL="4920615" indent="-702945" algn="l" defTabSz="2811780" rtl="0" eaLnBrk="1" latinLnBrk="0" hangingPunct="1">
        <a:lnSpc>
          <a:spcPct val="90000"/>
        </a:lnSpc>
        <a:spcBef>
          <a:spcPts val="1538"/>
        </a:spcBef>
        <a:buFont typeface="Arial" panose="020B0604020202020204" pitchFamily="34" charset="0"/>
        <a:buChar char="•"/>
        <a:defRPr sz="5535" kern="1200">
          <a:solidFill>
            <a:schemeClr val="tx1"/>
          </a:solidFill>
          <a:latin typeface="+mn-lt"/>
          <a:ea typeface="+mn-ea"/>
          <a:cs typeface="+mn-cs"/>
        </a:defRPr>
      </a:lvl4pPr>
      <a:lvl5pPr marL="6326505" indent="-702945" algn="l" defTabSz="2811780" rtl="0" eaLnBrk="1" latinLnBrk="0" hangingPunct="1">
        <a:lnSpc>
          <a:spcPct val="90000"/>
        </a:lnSpc>
        <a:spcBef>
          <a:spcPts val="1538"/>
        </a:spcBef>
        <a:buFont typeface="Arial" panose="020B0604020202020204" pitchFamily="34" charset="0"/>
        <a:buChar char="•"/>
        <a:defRPr sz="5535" kern="1200">
          <a:solidFill>
            <a:schemeClr val="tx1"/>
          </a:solidFill>
          <a:latin typeface="+mn-lt"/>
          <a:ea typeface="+mn-ea"/>
          <a:cs typeface="+mn-cs"/>
        </a:defRPr>
      </a:lvl5pPr>
      <a:lvl6pPr marL="7732395" indent="-702945" algn="l" defTabSz="2811780" rtl="0" eaLnBrk="1" latinLnBrk="0" hangingPunct="1">
        <a:lnSpc>
          <a:spcPct val="90000"/>
        </a:lnSpc>
        <a:spcBef>
          <a:spcPts val="1538"/>
        </a:spcBef>
        <a:buFont typeface="Arial" panose="020B0604020202020204" pitchFamily="34" charset="0"/>
        <a:buChar char="•"/>
        <a:defRPr sz="5535" kern="1200">
          <a:solidFill>
            <a:schemeClr val="tx1"/>
          </a:solidFill>
          <a:latin typeface="+mn-lt"/>
          <a:ea typeface="+mn-ea"/>
          <a:cs typeface="+mn-cs"/>
        </a:defRPr>
      </a:lvl6pPr>
      <a:lvl7pPr marL="9138285" indent="-702945" algn="l" defTabSz="2811780" rtl="0" eaLnBrk="1" latinLnBrk="0" hangingPunct="1">
        <a:lnSpc>
          <a:spcPct val="90000"/>
        </a:lnSpc>
        <a:spcBef>
          <a:spcPts val="1538"/>
        </a:spcBef>
        <a:buFont typeface="Arial" panose="020B0604020202020204" pitchFamily="34" charset="0"/>
        <a:buChar char="•"/>
        <a:defRPr sz="5535" kern="1200">
          <a:solidFill>
            <a:schemeClr val="tx1"/>
          </a:solidFill>
          <a:latin typeface="+mn-lt"/>
          <a:ea typeface="+mn-ea"/>
          <a:cs typeface="+mn-cs"/>
        </a:defRPr>
      </a:lvl7pPr>
      <a:lvl8pPr marL="10544175" indent="-702945" algn="l" defTabSz="2811780" rtl="0" eaLnBrk="1" latinLnBrk="0" hangingPunct="1">
        <a:lnSpc>
          <a:spcPct val="90000"/>
        </a:lnSpc>
        <a:spcBef>
          <a:spcPts val="1538"/>
        </a:spcBef>
        <a:buFont typeface="Arial" panose="020B0604020202020204" pitchFamily="34" charset="0"/>
        <a:buChar char="•"/>
        <a:defRPr sz="5535" kern="1200">
          <a:solidFill>
            <a:schemeClr val="tx1"/>
          </a:solidFill>
          <a:latin typeface="+mn-lt"/>
          <a:ea typeface="+mn-ea"/>
          <a:cs typeface="+mn-cs"/>
        </a:defRPr>
      </a:lvl8pPr>
      <a:lvl9pPr marL="11950065" indent="-702945" algn="l" defTabSz="2811780" rtl="0" eaLnBrk="1" latinLnBrk="0" hangingPunct="1">
        <a:lnSpc>
          <a:spcPct val="90000"/>
        </a:lnSpc>
        <a:spcBef>
          <a:spcPts val="1538"/>
        </a:spcBef>
        <a:buFont typeface="Arial" panose="020B0604020202020204" pitchFamily="34" charset="0"/>
        <a:buChar char="•"/>
        <a:defRPr sz="55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11780" rtl="0" eaLnBrk="1" latinLnBrk="0" hangingPunct="1">
        <a:defRPr sz="5535" kern="1200">
          <a:solidFill>
            <a:schemeClr val="tx1"/>
          </a:solidFill>
          <a:latin typeface="+mn-lt"/>
          <a:ea typeface="+mn-ea"/>
          <a:cs typeface="+mn-cs"/>
        </a:defRPr>
      </a:lvl1pPr>
      <a:lvl2pPr marL="1405890" algn="l" defTabSz="2811780" rtl="0" eaLnBrk="1" latinLnBrk="0" hangingPunct="1">
        <a:defRPr sz="5535" kern="1200">
          <a:solidFill>
            <a:schemeClr val="tx1"/>
          </a:solidFill>
          <a:latin typeface="+mn-lt"/>
          <a:ea typeface="+mn-ea"/>
          <a:cs typeface="+mn-cs"/>
        </a:defRPr>
      </a:lvl2pPr>
      <a:lvl3pPr marL="2811780" algn="l" defTabSz="2811780" rtl="0" eaLnBrk="1" latinLnBrk="0" hangingPunct="1">
        <a:defRPr sz="5535" kern="1200">
          <a:solidFill>
            <a:schemeClr val="tx1"/>
          </a:solidFill>
          <a:latin typeface="+mn-lt"/>
          <a:ea typeface="+mn-ea"/>
          <a:cs typeface="+mn-cs"/>
        </a:defRPr>
      </a:lvl3pPr>
      <a:lvl4pPr marL="4217670" algn="l" defTabSz="2811780" rtl="0" eaLnBrk="1" latinLnBrk="0" hangingPunct="1">
        <a:defRPr sz="5535" kern="1200">
          <a:solidFill>
            <a:schemeClr val="tx1"/>
          </a:solidFill>
          <a:latin typeface="+mn-lt"/>
          <a:ea typeface="+mn-ea"/>
          <a:cs typeface="+mn-cs"/>
        </a:defRPr>
      </a:lvl4pPr>
      <a:lvl5pPr marL="5623560" algn="l" defTabSz="2811780" rtl="0" eaLnBrk="1" latinLnBrk="0" hangingPunct="1">
        <a:defRPr sz="5535" kern="1200">
          <a:solidFill>
            <a:schemeClr val="tx1"/>
          </a:solidFill>
          <a:latin typeface="+mn-lt"/>
          <a:ea typeface="+mn-ea"/>
          <a:cs typeface="+mn-cs"/>
        </a:defRPr>
      </a:lvl5pPr>
      <a:lvl6pPr marL="7029450" algn="l" defTabSz="2811780" rtl="0" eaLnBrk="1" latinLnBrk="0" hangingPunct="1">
        <a:defRPr sz="5535" kern="1200">
          <a:solidFill>
            <a:schemeClr val="tx1"/>
          </a:solidFill>
          <a:latin typeface="+mn-lt"/>
          <a:ea typeface="+mn-ea"/>
          <a:cs typeface="+mn-cs"/>
        </a:defRPr>
      </a:lvl6pPr>
      <a:lvl7pPr marL="8435340" algn="l" defTabSz="2811780" rtl="0" eaLnBrk="1" latinLnBrk="0" hangingPunct="1">
        <a:defRPr sz="5535" kern="1200">
          <a:solidFill>
            <a:schemeClr val="tx1"/>
          </a:solidFill>
          <a:latin typeface="+mn-lt"/>
          <a:ea typeface="+mn-ea"/>
          <a:cs typeface="+mn-cs"/>
        </a:defRPr>
      </a:lvl7pPr>
      <a:lvl8pPr marL="9841230" algn="l" defTabSz="2811780" rtl="0" eaLnBrk="1" latinLnBrk="0" hangingPunct="1">
        <a:defRPr sz="5535" kern="1200">
          <a:solidFill>
            <a:schemeClr val="tx1"/>
          </a:solidFill>
          <a:latin typeface="+mn-lt"/>
          <a:ea typeface="+mn-ea"/>
          <a:cs typeface="+mn-cs"/>
        </a:defRPr>
      </a:lvl8pPr>
      <a:lvl9pPr marL="11247120" algn="l" defTabSz="2811780" rtl="0" eaLnBrk="1" latinLnBrk="0" hangingPunct="1">
        <a:defRPr sz="55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Box 22"/>
          <p:cNvSpPr txBox="1">
            <a:spLocks noChangeArrowheads="1"/>
          </p:cNvSpPr>
          <p:nvPr/>
        </p:nvSpPr>
        <p:spPr bwMode="auto">
          <a:xfrm>
            <a:off x="557595" y="342900"/>
            <a:ext cx="36323559" cy="3887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895" tIns="50447" rIns="100895" bIns="50447">
            <a:spAutoFit/>
          </a:bodyPr>
          <a:lstStyle/>
          <a:p>
            <a:pPr algn="ctr"/>
            <a:r>
              <a:rPr lang="en-US" sz="8600" b="1" dirty="0" smtClean="0">
                <a:latin typeface="+mj-lt"/>
                <a:cs typeface="Arial" panose="020B0604020202020204" pitchFamily="34" charset="0"/>
              </a:rPr>
              <a:t>Title 86 </a:t>
            </a:r>
            <a:r>
              <a:rPr lang="en-US" sz="8600" b="1" dirty="0" err="1" smtClean="0">
                <a:latin typeface="+mj-lt"/>
                <a:cs typeface="Arial" panose="020B0604020202020204" pitchFamily="34" charset="0"/>
              </a:rPr>
              <a:t>pt</a:t>
            </a:r>
            <a:r>
              <a:rPr lang="en-US" sz="8600" b="1" dirty="0" smtClean="0">
                <a:latin typeface="+mj-lt"/>
                <a:cs typeface="Arial" panose="020B0604020202020204" pitchFamily="34" charset="0"/>
              </a:rPr>
              <a:t> font</a:t>
            </a:r>
            <a:endParaRPr lang="en-US" sz="8600" b="1" dirty="0">
              <a:latin typeface="+mj-lt"/>
              <a:cs typeface="Arial" panose="020B0604020202020204" pitchFamily="34" charset="0"/>
            </a:endParaRPr>
          </a:p>
          <a:p>
            <a:pPr algn="ctr" defTabSz="4673396">
              <a:defRPr/>
            </a:pPr>
            <a:r>
              <a:rPr lang="en-US" sz="6400" b="1" dirty="0" smtClean="0">
                <a:latin typeface="+mj-lt"/>
                <a:cs typeface="Arial" panose="020B0604020202020204" pitchFamily="34" charset="0"/>
              </a:rPr>
              <a:t>Authors 64 </a:t>
            </a:r>
            <a:r>
              <a:rPr lang="en-US" sz="6400" b="1" dirty="0" err="1" smtClean="0">
                <a:latin typeface="+mj-lt"/>
                <a:cs typeface="Arial" panose="020B0604020202020204" pitchFamily="34" charset="0"/>
              </a:rPr>
              <a:t>pt</a:t>
            </a:r>
            <a:r>
              <a:rPr lang="en-US" sz="6400" b="1" dirty="0" smtClean="0">
                <a:latin typeface="+mj-lt"/>
                <a:cs typeface="Arial" panose="020B0604020202020204" pitchFamily="34" charset="0"/>
              </a:rPr>
              <a:t> font </a:t>
            </a:r>
            <a:endParaRPr lang="en-US" sz="6400" b="1" baseline="30000" dirty="0">
              <a:latin typeface="+mj-lt"/>
              <a:cs typeface="Arial" panose="020B0604020202020204" pitchFamily="34" charset="0"/>
            </a:endParaRPr>
          </a:p>
          <a:p>
            <a:pPr algn="ctr" defTabSz="4673396">
              <a:defRPr/>
            </a:pPr>
            <a:r>
              <a:rPr lang="en-US" sz="4800" b="1" dirty="0" smtClean="0">
                <a:latin typeface="+mj-lt"/>
                <a:cs typeface="Arial" panose="020B0604020202020204" pitchFamily="34" charset="0"/>
              </a:rPr>
              <a:t>Department, </a:t>
            </a:r>
            <a:r>
              <a:rPr lang="en-US" sz="4800" b="1" dirty="0" smtClean="0">
                <a:latin typeface="+mj-lt"/>
                <a:cs typeface="Arial" panose="020B0604020202020204" pitchFamily="34" charset="0"/>
              </a:rPr>
              <a:t>University 48 </a:t>
            </a:r>
            <a:r>
              <a:rPr lang="en-US" sz="4800" b="1" dirty="0" err="1" smtClean="0">
                <a:latin typeface="+mj-lt"/>
                <a:cs typeface="Arial" panose="020B0604020202020204" pitchFamily="34" charset="0"/>
              </a:rPr>
              <a:t>pt</a:t>
            </a:r>
            <a:r>
              <a:rPr lang="en-US" sz="4800" b="1" smtClean="0">
                <a:latin typeface="+mj-lt"/>
                <a:cs typeface="Arial" panose="020B0604020202020204" pitchFamily="34" charset="0"/>
              </a:rPr>
              <a:t> font</a:t>
            </a:r>
          </a:p>
          <a:p>
            <a:pPr algn="ctr" defTabSz="4673396">
              <a:defRPr/>
            </a:pPr>
            <a:endParaRPr lang="en-US" sz="4800" b="1" dirty="0"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2084" name="Group 217"/>
          <p:cNvGrpSpPr>
            <a:grpSpLocks/>
          </p:cNvGrpSpPr>
          <p:nvPr/>
        </p:nvGrpSpPr>
        <p:grpSpPr bwMode="auto">
          <a:xfrm>
            <a:off x="0" y="5068307"/>
            <a:ext cx="10786237" cy="1651595"/>
            <a:chOff x="29854525" y="31322963"/>
            <a:chExt cx="12188825" cy="1887537"/>
          </a:xfrm>
        </p:grpSpPr>
        <p:sp>
          <p:nvSpPr>
            <p:cNvPr id="219" name="Rectangle 218"/>
            <p:cNvSpPr/>
            <p:nvPr/>
          </p:nvSpPr>
          <p:spPr bwMode="auto">
            <a:xfrm>
              <a:off x="29854525" y="31322963"/>
              <a:ext cx="12188825" cy="1887537"/>
            </a:xfrm>
            <a:prstGeom prst="rect">
              <a:avLst/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67433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aseline="-25000" dirty="0"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2211" name="TextBox 32"/>
            <p:cNvSpPr txBox="1">
              <a:spLocks noChangeArrowheads="1"/>
            </p:cNvSpPr>
            <p:nvPr/>
          </p:nvSpPr>
          <p:spPr bwMode="auto">
            <a:xfrm>
              <a:off x="30041975" y="31357752"/>
              <a:ext cx="11772777" cy="1677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8600" b="1" dirty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  <a:t>Introduction</a:t>
              </a:r>
            </a:p>
          </p:txBody>
        </p:sp>
      </p:grpSp>
      <p:grpSp>
        <p:nvGrpSpPr>
          <p:cNvPr id="2085" name="Group 220"/>
          <p:cNvGrpSpPr>
            <a:grpSpLocks/>
          </p:cNvGrpSpPr>
          <p:nvPr/>
        </p:nvGrpSpPr>
        <p:grpSpPr bwMode="auto">
          <a:xfrm>
            <a:off x="0" y="16802100"/>
            <a:ext cx="10858500" cy="1651595"/>
            <a:chOff x="29854525" y="31322963"/>
            <a:chExt cx="12188825" cy="1887537"/>
          </a:xfrm>
        </p:grpSpPr>
        <p:sp>
          <p:nvSpPr>
            <p:cNvPr id="222" name="Rectangle 221"/>
            <p:cNvSpPr/>
            <p:nvPr/>
          </p:nvSpPr>
          <p:spPr bwMode="auto">
            <a:xfrm>
              <a:off x="29854525" y="31322963"/>
              <a:ext cx="12188825" cy="1887537"/>
            </a:xfrm>
            <a:prstGeom prst="rect">
              <a:avLst/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67433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aseline="-25000" dirty="0"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2209" name="TextBox 32"/>
            <p:cNvSpPr txBox="1">
              <a:spLocks noChangeArrowheads="1"/>
            </p:cNvSpPr>
            <p:nvPr/>
          </p:nvSpPr>
          <p:spPr bwMode="auto">
            <a:xfrm>
              <a:off x="30041975" y="31393323"/>
              <a:ext cx="11772777" cy="1677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CA" sz="8600" b="1" dirty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  <a:t>Method</a:t>
              </a:r>
              <a:endParaRPr lang="en-US" sz="8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endParaRPr>
            </a:p>
          </p:txBody>
        </p:sp>
      </p:grpSp>
      <p:grpSp>
        <p:nvGrpSpPr>
          <p:cNvPr id="2078" name="Group 195"/>
          <p:cNvGrpSpPr>
            <a:grpSpLocks/>
          </p:cNvGrpSpPr>
          <p:nvPr/>
        </p:nvGrpSpPr>
        <p:grpSpPr bwMode="auto">
          <a:xfrm>
            <a:off x="26670000" y="5067300"/>
            <a:ext cx="10820399" cy="1651595"/>
            <a:chOff x="29854525" y="31322960"/>
            <a:chExt cx="12188825" cy="1887537"/>
          </a:xfrm>
          <a:effectLst/>
        </p:grpSpPr>
        <p:sp>
          <p:nvSpPr>
            <p:cNvPr id="188" name="Rectangle 187"/>
            <p:cNvSpPr/>
            <p:nvPr/>
          </p:nvSpPr>
          <p:spPr bwMode="auto">
            <a:xfrm>
              <a:off x="29854525" y="31322960"/>
              <a:ext cx="12188825" cy="1887537"/>
            </a:xfrm>
            <a:prstGeom prst="rect">
              <a:avLst/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67433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aseline="-25000" dirty="0"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2223" name="TextBox 32"/>
            <p:cNvSpPr txBox="1">
              <a:spLocks noChangeArrowheads="1"/>
            </p:cNvSpPr>
            <p:nvPr/>
          </p:nvSpPr>
          <p:spPr bwMode="auto">
            <a:xfrm>
              <a:off x="30041975" y="31490816"/>
              <a:ext cx="11772777" cy="1677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8600" b="1" dirty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  <a:t>Discussion</a:t>
              </a:r>
            </a:p>
          </p:txBody>
        </p:sp>
      </p:grp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26631900" y="33375600"/>
            <a:ext cx="10858499" cy="1653796"/>
            <a:chOff x="29897344" y="29238143"/>
            <a:chExt cx="9113688" cy="2577297"/>
          </a:xfrm>
          <a:solidFill>
            <a:srgbClr val="003399"/>
          </a:solidFill>
        </p:grpSpPr>
        <p:sp>
          <p:nvSpPr>
            <p:cNvPr id="182" name="Rectangle 181"/>
            <p:cNvSpPr/>
            <p:nvPr/>
          </p:nvSpPr>
          <p:spPr>
            <a:xfrm>
              <a:off x="29897344" y="29241573"/>
              <a:ext cx="9113688" cy="25738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67433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aseline="-25000" dirty="0"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2185" name="TextBox 32"/>
            <p:cNvSpPr txBox="1">
              <a:spLocks noChangeArrowheads="1"/>
            </p:cNvSpPr>
            <p:nvPr/>
          </p:nvSpPr>
          <p:spPr bwMode="auto">
            <a:xfrm>
              <a:off x="29944361" y="29238143"/>
              <a:ext cx="8802605" cy="22877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8600" b="1" dirty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  <a:t>Acknowledgments</a:t>
              </a:r>
            </a:p>
          </p:txBody>
        </p:sp>
      </p:grpSp>
      <p:pic>
        <p:nvPicPr>
          <p:cNvPr id="1033" name="Picture 9" descr="S:\GLOBAL\poster+graphics\media\agency-logos\mcgill-Larg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684" y="2137911"/>
            <a:ext cx="7758268" cy="2181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2" descr="Displaying crblm_logo.png"/>
          <p:cNvSpPr>
            <a:spLocks noChangeAspect="1" noChangeArrowheads="1"/>
          </p:cNvSpPr>
          <p:nvPr/>
        </p:nvSpPr>
        <p:spPr bwMode="auto">
          <a:xfrm>
            <a:off x="114080" y="-149794"/>
            <a:ext cx="223504" cy="316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AutoShape 5" descr="Displaying crblm_logo.png"/>
          <p:cNvSpPr>
            <a:spLocks noChangeAspect="1" noChangeArrowheads="1"/>
          </p:cNvSpPr>
          <p:nvPr/>
        </p:nvSpPr>
        <p:spPr bwMode="auto">
          <a:xfrm>
            <a:off x="225832" y="8231"/>
            <a:ext cx="223504" cy="316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  <a:cs typeface="Arial" panose="020B0604020202020204" pitchFamily="34" charset="0"/>
            </a:endParaRPr>
          </a:p>
        </p:txBody>
      </p:sp>
      <p:sp>
        <p:nvSpPr>
          <p:cNvPr id="8" name="AutoShape 7" descr="Displaying crblm_logo.png"/>
          <p:cNvSpPr>
            <a:spLocks noChangeAspect="1" noChangeArrowheads="1"/>
          </p:cNvSpPr>
          <p:nvPr/>
        </p:nvSpPr>
        <p:spPr bwMode="auto">
          <a:xfrm>
            <a:off x="337583" y="166255"/>
            <a:ext cx="223504" cy="316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44" name="Group 214"/>
          <p:cNvGrpSpPr>
            <a:grpSpLocks/>
          </p:cNvGrpSpPr>
          <p:nvPr/>
        </p:nvGrpSpPr>
        <p:grpSpPr bwMode="auto">
          <a:xfrm>
            <a:off x="26631901" y="21805602"/>
            <a:ext cx="10858500" cy="1651595"/>
            <a:chOff x="17220805" y="41019187"/>
            <a:chExt cx="12207959" cy="1887537"/>
          </a:xfrm>
        </p:grpSpPr>
        <p:sp>
          <p:nvSpPr>
            <p:cNvPr id="45" name="Rectangle 44"/>
            <p:cNvSpPr/>
            <p:nvPr/>
          </p:nvSpPr>
          <p:spPr bwMode="auto">
            <a:xfrm>
              <a:off x="17239939" y="41019187"/>
              <a:ext cx="12188825" cy="1887537"/>
            </a:xfrm>
            <a:prstGeom prst="rect">
              <a:avLst/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67433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aseline="-25000" dirty="0"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46" name="TextBox 32"/>
            <p:cNvSpPr txBox="1">
              <a:spLocks noChangeArrowheads="1"/>
            </p:cNvSpPr>
            <p:nvPr/>
          </p:nvSpPr>
          <p:spPr bwMode="auto">
            <a:xfrm>
              <a:off x="17220805" y="41102291"/>
              <a:ext cx="11772777" cy="1677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8600" b="1" dirty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  <a:t>References</a:t>
              </a:r>
            </a:p>
          </p:txBody>
        </p:sp>
      </p:grpSp>
      <p:grpSp>
        <p:nvGrpSpPr>
          <p:cNvPr id="2079" name="Group 196"/>
          <p:cNvGrpSpPr>
            <a:grpSpLocks/>
          </p:cNvGrpSpPr>
          <p:nvPr/>
        </p:nvGrpSpPr>
        <p:grpSpPr bwMode="auto">
          <a:xfrm>
            <a:off x="11087100" y="5029200"/>
            <a:ext cx="14999732" cy="1651595"/>
            <a:chOff x="29854525" y="31322963"/>
            <a:chExt cx="12188825" cy="1887537"/>
          </a:xfrm>
        </p:grpSpPr>
        <p:sp>
          <p:nvSpPr>
            <p:cNvPr id="198" name="Rectangle 197"/>
            <p:cNvSpPr/>
            <p:nvPr/>
          </p:nvSpPr>
          <p:spPr bwMode="auto">
            <a:xfrm>
              <a:off x="29854525" y="31322963"/>
              <a:ext cx="12188825" cy="1887537"/>
            </a:xfrm>
            <a:prstGeom prst="rect">
              <a:avLst/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67433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aseline="-25000" dirty="0"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2221" name="TextBox 32"/>
            <p:cNvSpPr txBox="1">
              <a:spLocks noChangeArrowheads="1"/>
            </p:cNvSpPr>
            <p:nvPr/>
          </p:nvSpPr>
          <p:spPr bwMode="auto">
            <a:xfrm>
              <a:off x="30062549" y="31440846"/>
              <a:ext cx="11772777" cy="1677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8600" b="1" dirty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  <a:t>Results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11201400" y="15659100"/>
            <a:ext cx="15316200" cy="342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0" name="Rectangle 89"/>
          <p:cNvSpPr/>
          <p:nvPr/>
        </p:nvSpPr>
        <p:spPr>
          <a:xfrm>
            <a:off x="11315700" y="27889200"/>
            <a:ext cx="15201900" cy="342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2" name="Rectangle 101"/>
          <p:cNvSpPr/>
          <p:nvPr/>
        </p:nvSpPr>
        <p:spPr>
          <a:xfrm rot="16200000" flipV="1">
            <a:off x="9691007" y="21463906"/>
            <a:ext cx="33375600" cy="50618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3" name="Rectangle 102"/>
          <p:cNvSpPr/>
          <p:nvPr/>
        </p:nvSpPr>
        <p:spPr>
          <a:xfrm rot="16200000" flipV="1">
            <a:off x="-5600702" y="21488400"/>
            <a:ext cx="33375602" cy="4572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Rectangle 1"/>
          <p:cNvSpPr/>
          <p:nvPr/>
        </p:nvSpPr>
        <p:spPr>
          <a:xfrm>
            <a:off x="0" y="5029200"/>
            <a:ext cx="37490400" cy="33375600"/>
          </a:xfrm>
          <a:prstGeom prst="rect">
            <a:avLst/>
          </a:prstGeom>
          <a:noFill/>
          <a:ln w="44450">
            <a:solidFill>
              <a:srgbClr val="0032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914400" y="7543800"/>
            <a:ext cx="4716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/>
              <a:t>Use at least 32 point font</a:t>
            </a:r>
            <a:endParaRPr lang="en-CA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2458700" y="7772400"/>
            <a:ext cx="101809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/>
              <a:t>Suggest to break up the results with horizontal borders</a:t>
            </a:r>
            <a:endParaRPr lang="en-CA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7889200" y="7772400"/>
            <a:ext cx="36679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/>
              <a:t>Minimum 32 </a:t>
            </a:r>
            <a:r>
              <a:rPr lang="en-CA" sz="3200" dirty="0" err="1" smtClean="0"/>
              <a:t>pt</a:t>
            </a:r>
            <a:r>
              <a:rPr lang="en-CA" sz="3200" dirty="0" smtClean="0"/>
              <a:t> font</a:t>
            </a:r>
            <a:endParaRPr lang="en-CA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7546300" y="35775900"/>
            <a:ext cx="5125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/>
              <a:t>Funding agency logos here</a:t>
            </a:r>
            <a:endParaRPr lang="en-CA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9927</TotalTime>
  <Words>44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McGill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profile490</dc:creator>
  <cp:lastModifiedBy>CP</cp:lastModifiedBy>
  <cp:revision>1486</cp:revision>
  <dcterms:created xsi:type="dcterms:W3CDTF">2010-04-01T13:41:51Z</dcterms:created>
  <dcterms:modified xsi:type="dcterms:W3CDTF">2020-07-25T22:04:12Z</dcterms:modified>
</cp:coreProperties>
</file>